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5"/>
      <p:bold r:id="rId6"/>
      <p:italic r:id="rId7"/>
      <p:boldItalic r:id="rId8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222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theme" Target="theme/theme1.xml"/><Relationship Id="rId5" Type="http://schemas.openxmlformats.org/officeDocument/2006/relationships/font" Target="fonts/font1.fntdata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B12980D-CB3D-4A05-9839-25BA95E28478}" type="datetimeFigureOut">
              <a:rPr lang="ru-RU" smtClean="0"/>
              <a:pPr/>
              <a:t>30.08.2016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670DA-4DFA-4F8F-9C65-95B7EDE39A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B12980D-CB3D-4A05-9839-25BA95E28478}" type="datetimeFigureOut">
              <a:rPr lang="ru-RU" smtClean="0"/>
              <a:pPr/>
              <a:t>30.08.2016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670DA-4DFA-4F8F-9C65-95B7EDE39A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B12980D-CB3D-4A05-9839-25BA95E28478}" type="datetimeFigureOut">
              <a:rPr lang="ru-RU" smtClean="0"/>
              <a:pPr/>
              <a:t>30.08.2016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670DA-4DFA-4F8F-9C65-95B7EDE39A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B12980D-CB3D-4A05-9839-25BA95E28478}" type="datetimeFigureOut">
              <a:rPr lang="ru-RU" smtClean="0"/>
              <a:pPr/>
              <a:t>30.08.2016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670DA-4DFA-4F8F-9C65-95B7EDE39A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B12980D-CB3D-4A05-9839-25BA95E28478}" type="datetimeFigureOut">
              <a:rPr lang="ru-RU" smtClean="0"/>
              <a:pPr/>
              <a:t>30.08.2016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670DA-4DFA-4F8F-9C65-95B7EDE39A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B12980D-CB3D-4A05-9839-25BA95E28478}" type="datetimeFigureOut">
              <a:rPr lang="ru-RU" smtClean="0"/>
              <a:pPr/>
              <a:t>30.08.2016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670DA-4DFA-4F8F-9C65-95B7EDE39A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B12980D-CB3D-4A05-9839-25BA95E28478}" type="datetimeFigureOut">
              <a:rPr lang="ru-RU" smtClean="0"/>
              <a:pPr/>
              <a:t>30.08.2016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670DA-4DFA-4F8F-9C65-95B7EDE39A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B12980D-CB3D-4A05-9839-25BA95E28478}" type="datetimeFigureOut">
              <a:rPr lang="ru-RU" smtClean="0"/>
              <a:pPr/>
              <a:t>30.08.2016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670DA-4DFA-4F8F-9C65-95B7EDE39A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B12980D-CB3D-4A05-9839-25BA95E28478}" type="datetimeFigureOut">
              <a:rPr lang="ru-RU" smtClean="0"/>
              <a:pPr/>
              <a:t>30.08.2016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670DA-4DFA-4F8F-9C65-95B7EDE39A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B12980D-CB3D-4A05-9839-25BA95E28478}" type="datetimeFigureOut">
              <a:rPr lang="ru-RU" smtClean="0"/>
              <a:pPr/>
              <a:t>30.08.2016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670DA-4DFA-4F8F-9C65-95B7EDE39A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B12980D-CB3D-4A05-9839-25BA95E28478}" type="datetimeFigureOut">
              <a:rPr lang="ru-RU" smtClean="0"/>
              <a:pPr/>
              <a:t>30.08.2016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670DA-4DFA-4F8F-9C65-95B7EDE39A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1B12980D-CB3D-4A05-9839-25BA95E28478}" type="datetimeFigureOut">
              <a:rPr lang="ru-RU" smtClean="0"/>
              <a:pPr/>
              <a:t>30.08.2016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C3A670DA-4DFA-4F8F-9C65-95B7EDE39A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950" y="188913"/>
            <a:ext cx="8785225" cy="64801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033" name="Группа 24"/>
          <p:cNvGrpSpPr>
            <a:grpSpLocks/>
          </p:cNvGrpSpPr>
          <p:nvPr/>
        </p:nvGrpSpPr>
        <p:grpSpPr bwMode="auto">
          <a:xfrm>
            <a:off x="0" y="-100013"/>
            <a:ext cx="9144000" cy="549276"/>
            <a:chOff x="0" y="0"/>
            <a:chExt cx="9144000" cy="548681"/>
          </a:xfrm>
        </p:grpSpPr>
        <p:pic>
          <p:nvPicPr>
            <p:cNvPr id="1047" name="Picture 3" descr="http://i053.radikal.ru/1005/ec/abc386f981cb.gif"/>
            <p:cNvPicPr>
              <a:picLocks noChangeAspect="1" noChangeArrowheads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"/>
              <a:ext cx="2195736" cy="548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8" name="Picture 3" descr="http://i053.radikal.ru/1005/ec/abc386f981cb.gif"/>
            <p:cNvPicPr>
              <a:picLocks noChangeAspect="1" noChangeArrowheads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9752" y="0"/>
              <a:ext cx="2195736" cy="548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9" name="Picture 3" descr="http://i053.radikal.ru/1005/ec/abc386f981cb.gif"/>
            <p:cNvPicPr>
              <a:picLocks noChangeAspect="1" noChangeArrowheads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8264" y="0"/>
              <a:ext cx="2195736" cy="548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50" name="Picture 3" descr="http://i053.radikal.ru/1005/ec/abc386f981cb.gif"/>
            <p:cNvPicPr>
              <a:picLocks noChangeAspect="1" noChangeArrowheads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4008" y="0"/>
              <a:ext cx="2195736" cy="548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34" name="Группа 25"/>
          <p:cNvGrpSpPr>
            <a:grpSpLocks/>
          </p:cNvGrpSpPr>
          <p:nvPr/>
        </p:nvGrpSpPr>
        <p:grpSpPr bwMode="auto">
          <a:xfrm>
            <a:off x="0" y="6308725"/>
            <a:ext cx="9144000" cy="549275"/>
            <a:chOff x="0" y="0"/>
            <a:chExt cx="9144000" cy="548681"/>
          </a:xfrm>
        </p:grpSpPr>
        <p:pic>
          <p:nvPicPr>
            <p:cNvPr id="1043" name="Picture 3" descr="http://i053.radikal.ru/1005/ec/abc386f981cb.gif"/>
            <p:cNvPicPr>
              <a:picLocks noChangeAspect="1" noChangeArrowheads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"/>
              <a:ext cx="2195736" cy="548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4" name="Picture 3" descr="http://i053.radikal.ru/1005/ec/abc386f981cb.gif"/>
            <p:cNvPicPr>
              <a:picLocks noChangeAspect="1" noChangeArrowheads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9752" y="0"/>
              <a:ext cx="2195736" cy="548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5" name="Picture 3" descr="http://i053.radikal.ru/1005/ec/abc386f981cb.gif"/>
            <p:cNvPicPr>
              <a:picLocks noChangeAspect="1" noChangeArrowheads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8264" y="0"/>
              <a:ext cx="2195736" cy="548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6" name="Picture 3" descr="http://i053.radikal.ru/1005/ec/abc386f981cb.gif"/>
            <p:cNvPicPr>
              <a:picLocks noChangeAspect="1" noChangeArrowheads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4008" y="0"/>
              <a:ext cx="2195736" cy="548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35" name="Группа 37"/>
          <p:cNvGrpSpPr>
            <a:grpSpLocks/>
          </p:cNvGrpSpPr>
          <p:nvPr/>
        </p:nvGrpSpPr>
        <p:grpSpPr bwMode="auto">
          <a:xfrm>
            <a:off x="-107950" y="476250"/>
            <a:ext cx="547688" cy="5976938"/>
            <a:chOff x="0" y="476672"/>
            <a:chExt cx="548680" cy="5976664"/>
          </a:xfrm>
        </p:grpSpPr>
        <p:pic>
          <p:nvPicPr>
            <p:cNvPr id="1040" name="Picture 3" descr="http://i053.radikal.ru/1005/ec/abc386f981cb.gif"/>
            <p:cNvPicPr>
              <a:picLocks noChangeAspect="1" noChangeArrowheads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-733772" y="1210444"/>
              <a:ext cx="2016224" cy="548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1" name="Picture 3" descr="http://i053.radikal.ru/1005/ec/abc386f981cb.gif"/>
            <p:cNvPicPr>
              <a:picLocks noChangeAspect="1" noChangeArrowheads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-733772" y="3226668"/>
              <a:ext cx="2016224" cy="548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2" name="Picture 3" descr="http://i053.radikal.ru/1005/ec/abc386f981cb.gif"/>
            <p:cNvPicPr>
              <a:picLocks noChangeAspect="1" noChangeArrowheads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-733772" y="5170884"/>
              <a:ext cx="2016224" cy="548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36" name="Группа 38"/>
          <p:cNvGrpSpPr>
            <a:grpSpLocks/>
          </p:cNvGrpSpPr>
          <p:nvPr/>
        </p:nvGrpSpPr>
        <p:grpSpPr bwMode="auto">
          <a:xfrm>
            <a:off x="8675688" y="404813"/>
            <a:ext cx="549275" cy="5976937"/>
            <a:chOff x="0" y="476672"/>
            <a:chExt cx="548680" cy="5976664"/>
          </a:xfrm>
        </p:grpSpPr>
        <p:pic>
          <p:nvPicPr>
            <p:cNvPr id="1037" name="Picture 3" descr="http://i053.radikal.ru/1005/ec/abc386f981cb.gif"/>
            <p:cNvPicPr>
              <a:picLocks noChangeAspect="1" noChangeArrowheads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-733772" y="1210444"/>
              <a:ext cx="2016224" cy="548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8" name="Picture 3" descr="http://i053.radikal.ru/1005/ec/abc386f981cb.gif"/>
            <p:cNvPicPr>
              <a:picLocks noChangeAspect="1" noChangeArrowheads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-733772" y="3226668"/>
              <a:ext cx="2016224" cy="548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9" name="Picture 3" descr="http://i053.radikal.ru/1005/ec/abc386f981cb.gif"/>
            <p:cNvPicPr>
              <a:picLocks noChangeAspect="1" noChangeArrowheads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-733772" y="5170884"/>
              <a:ext cx="2016224" cy="548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7" name="Rectangle 1"/>
          <p:cNvSpPr>
            <a:spLocks noChangeArrowheads="1"/>
          </p:cNvSpPr>
          <p:nvPr userDrawn="1"/>
        </p:nvSpPr>
        <p:spPr bwMode="auto">
          <a:xfrm>
            <a:off x="7643834" y="115498"/>
            <a:ext cx="139333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© Фокина Лидия Петровна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60000"/>
                  <a:lumOff val="4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jpeg"/><Relationship Id="rId18" Type="http://schemas.openxmlformats.org/officeDocument/2006/relationships/image" Target="../media/image1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17" Type="http://schemas.openxmlformats.org/officeDocument/2006/relationships/image" Target="../media/image18.jpeg"/><Relationship Id="rId2" Type="http://schemas.openxmlformats.org/officeDocument/2006/relationships/image" Target="../media/image3.png"/><Relationship Id="rId16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image" Target="../media/image12.png"/><Relationship Id="rId5" Type="http://schemas.openxmlformats.org/officeDocument/2006/relationships/image" Target="../media/image6.jpeg"/><Relationship Id="rId15" Type="http://schemas.openxmlformats.org/officeDocument/2006/relationships/image" Target="../media/image1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Relationship Id="rId14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img-fotki.yandex.ru/get/9362/134091466.a5/0_c1ab6_6c03c14c_S" TargetMode="External"/><Relationship Id="rId13" Type="http://schemas.openxmlformats.org/officeDocument/2006/relationships/hyperlink" Target="https://img-fotki.yandex.ru/get/9316/134091466.a5/0_c1abb_780faf8_S" TargetMode="External"/><Relationship Id="rId18" Type="http://schemas.openxmlformats.org/officeDocument/2006/relationships/hyperlink" Target="http://i053.radikal.ru/1005/ec/abc386f981cb.gif" TargetMode="External"/><Relationship Id="rId3" Type="http://schemas.openxmlformats.org/officeDocument/2006/relationships/hyperlink" Target="https://img-fotki.yandex.ru/get/9474/134091466.a5/0_c1ab1_48f0c836_S" TargetMode="External"/><Relationship Id="rId7" Type="http://schemas.openxmlformats.org/officeDocument/2006/relationships/hyperlink" Target="https://img-fotki.yandex.ru/get/9501/134091466.a5/0_c1ab5_1c10b617_S" TargetMode="External"/><Relationship Id="rId12" Type="http://schemas.openxmlformats.org/officeDocument/2006/relationships/hyperlink" Target="https://img-fotki.yandex.ru/get/9558/134091466.a5/0_c1aba_5174e87d_S" TargetMode="External"/><Relationship Id="rId17" Type="http://schemas.openxmlformats.org/officeDocument/2006/relationships/hyperlink" Target="https://img-fotki.yandex.ru/get/9509/134091466.a5/0_c1abf_7324415b_S" TargetMode="External"/><Relationship Id="rId2" Type="http://schemas.openxmlformats.org/officeDocument/2006/relationships/hyperlink" Target="http://pngimg.com/upload/book_PNG2122.png" TargetMode="External"/><Relationship Id="rId16" Type="http://schemas.openxmlformats.org/officeDocument/2006/relationships/hyperlink" Target="https://img-fotki.yandex.ru/get/9308/134091466.a5/0_c1abe_39ffdadd_S" TargetMode="External"/><Relationship Id="rId20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img-fotki.yandex.ru/get/9108/134091466.a5/0_c1ab4_ec9f364a_S" TargetMode="External"/><Relationship Id="rId11" Type="http://schemas.openxmlformats.org/officeDocument/2006/relationships/hyperlink" Target="https://img-fotki.yandex.ru/get/9359/134091466.a5/0_c1ab9_d4086014_S" TargetMode="External"/><Relationship Id="rId5" Type="http://schemas.openxmlformats.org/officeDocument/2006/relationships/hyperlink" Target="https://img-fotki.yandex.ru/get/9507/134091466.a5/0_c1ab3_2f23019e_S" TargetMode="External"/><Relationship Id="rId15" Type="http://schemas.openxmlformats.org/officeDocument/2006/relationships/hyperlink" Target="https://img-fotki.yandex.ru/get/9153/134091466.a5/0_c1abd_25068d8c_S" TargetMode="External"/><Relationship Id="rId10" Type="http://schemas.openxmlformats.org/officeDocument/2006/relationships/hyperlink" Target="https://img-fotki.yandex.ru/get/9509/134091466.a5/0_c1ab8_a12ae972_S" TargetMode="External"/><Relationship Id="rId19" Type="http://schemas.openxmlformats.org/officeDocument/2006/relationships/hyperlink" Target="http://didaktor.ru/shablony-dlya-vypolneniya-priyoma-listanie/" TargetMode="External"/><Relationship Id="rId4" Type="http://schemas.openxmlformats.org/officeDocument/2006/relationships/hyperlink" Target="https://img-fotki.yandex.ru/get/9360/134091466.a5/0_c1ab2_6c3e095e_S" TargetMode="External"/><Relationship Id="rId9" Type="http://schemas.openxmlformats.org/officeDocument/2006/relationships/hyperlink" Target="https://img-fotki.yandex.ru/get/9362/134091466.a5/0_c1ab7_5cf4cf7c_S" TargetMode="External"/><Relationship Id="rId14" Type="http://schemas.openxmlformats.org/officeDocument/2006/relationships/hyperlink" Target="https://img-fotki.yandex.ru/get/9502/134091466.a5/0_c1abc_5a206378_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988840"/>
            <a:ext cx="7772400" cy="214314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Все профессии </a:t>
            </a:r>
            <a:r>
              <a:rPr lang="ru-RU" sz="7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важны </a:t>
            </a:r>
            <a:br>
              <a:rPr lang="ru-RU" sz="7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(старшая группа)</a:t>
            </a:r>
            <a:endParaRPr lang="ru-RU" sz="3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929198"/>
            <a:ext cx="6400800" cy="1357322"/>
          </a:xfrm>
        </p:spPr>
        <p:txBody>
          <a:bodyPr>
            <a:normAutofit/>
          </a:bodyPr>
          <a:lstStyle/>
          <a:p>
            <a:r>
              <a:rPr lang="ru-RU" i="1" dirty="0" smtClean="0">
                <a:solidFill>
                  <a:srgbClr val="7030A0"/>
                </a:solidFill>
              </a:rPr>
              <a:t>Автор: Шабалина М.Н.</a:t>
            </a:r>
          </a:p>
          <a:p>
            <a:r>
              <a:rPr lang="ru-RU" i="1" dirty="0" smtClean="0">
                <a:solidFill>
                  <a:srgbClr val="7030A0"/>
                </a:solidFill>
              </a:rPr>
              <a:t>2016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лётчик"/>
          <p:cNvGrpSpPr/>
          <p:nvPr/>
        </p:nvGrpSpPr>
        <p:grpSpPr>
          <a:xfrm>
            <a:off x="4572000" y="500042"/>
            <a:ext cx="4143404" cy="5929354"/>
            <a:chOff x="4572000" y="428604"/>
            <a:chExt cx="4143404" cy="5929354"/>
          </a:xfrm>
        </p:grpSpPr>
        <p:pic>
          <p:nvPicPr>
            <p:cNvPr id="3" name="Рисунок 2" descr="book_PNG2122.png"/>
            <p:cNvPicPr>
              <a:picLocks noChangeAspect="1"/>
            </p:cNvPicPr>
            <p:nvPr/>
          </p:nvPicPr>
          <p:blipFill>
            <a:blip r:embed="rId2" cstate="email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4572000" y="428604"/>
              <a:ext cx="4143404" cy="5929354"/>
            </a:xfrm>
            <a:prstGeom prst="rect">
              <a:avLst/>
            </a:prstGeom>
          </p:spPr>
        </p:pic>
        <p:sp>
          <p:nvSpPr>
            <p:cNvPr id="4" name="Прямоугольник 3"/>
            <p:cNvSpPr/>
            <p:nvPr/>
          </p:nvSpPr>
          <p:spPr>
            <a:xfrm>
              <a:off x="4714876" y="857232"/>
              <a:ext cx="3429024" cy="5143536"/>
            </a:xfrm>
            <a:prstGeom prst="rect">
              <a:avLst/>
            </a:prstGeom>
            <a:blipFill>
              <a:blip r:embed="rId3" cstate="email"/>
              <a:stretch>
                <a:fillRect/>
              </a:stretch>
            </a:blip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5" name="Группа 7"/>
          <p:cNvGrpSpPr/>
          <p:nvPr/>
        </p:nvGrpSpPr>
        <p:grpSpPr>
          <a:xfrm>
            <a:off x="4572000" y="500042"/>
            <a:ext cx="4143404" cy="5929354"/>
            <a:chOff x="4572000" y="428604"/>
            <a:chExt cx="4143404" cy="5929354"/>
          </a:xfrm>
        </p:grpSpPr>
        <p:pic>
          <p:nvPicPr>
            <p:cNvPr id="6" name="Рисунок 5" descr="book_PNG2122.png"/>
            <p:cNvPicPr>
              <a:picLocks noChangeAspect="1"/>
            </p:cNvPicPr>
            <p:nvPr/>
          </p:nvPicPr>
          <p:blipFill>
            <a:blip r:embed="rId2" cstate="email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4572000" y="428604"/>
              <a:ext cx="4143404" cy="5929354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>
              <a:off x="4714876" y="857232"/>
              <a:ext cx="3429024" cy="5143536"/>
            </a:xfrm>
            <a:prstGeom prst="rect">
              <a:avLst/>
            </a:prstGeom>
            <a:blipFill>
              <a:blip r:embed="rId4" cstate="email"/>
              <a:stretch>
                <a:fillRect/>
              </a:stretch>
            </a:blip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4572000" y="500042"/>
            <a:ext cx="4143404" cy="5929354"/>
            <a:chOff x="4572000" y="428604"/>
            <a:chExt cx="4143404" cy="5929354"/>
          </a:xfrm>
        </p:grpSpPr>
        <p:pic>
          <p:nvPicPr>
            <p:cNvPr id="9" name="Рисунок 8" descr="book_PNG2122.png"/>
            <p:cNvPicPr>
              <a:picLocks noChangeAspect="1"/>
            </p:cNvPicPr>
            <p:nvPr/>
          </p:nvPicPr>
          <p:blipFill>
            <a:blip r:embed="rId2" cstate="email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4572000" y="428604"/>
              <a:ext cx="4143404" cy="5929354"/>
            </a:xfrm>
            <a:prstGeom prst="rect">
              <a:avLst/>
            </a:prstGeom>
          </p:spPr>
        </p:pic>
        <p:sp>
          <p:nvSpPr>
            <p:cNvPr id="10" name="Прямоугольник 9"/>
            <p:cNvSpPr/>
            <p:nvPr/>
          </p:nvSpPr>
          <p:spPr>
            <a:xfrm>
              <a:off x="4714876" y="857232"/>
              <a:ext cx="3429024" cy="5143536"/>
            </a:xfrm>
            <a:prstGeom prst="rect">
              <a:avLst/>
            </a:prstGeom>
            <a:blipFill>
              <a:blip r:embed="rId5" cstate="email"/>
              <a:stretch>
                <a:fillRect/>
              </a:stretch>
            </a:blip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11" name="Группа 7"/>
          <p:cNvGrpSpPr/>
          <p:nvPr/>
        </p:nvGrpSpPr>
        <p:grpSpPr>
          <a:xfrm>
            <a:off x="4572000" y="500042"/>
            <a:ext cx="4143404" cy="5929354"/>
            <a:chOff x="4572000" y="428604"/>
            <a:chExt cx="4143404" cy="5929354"/>
          </a:xfrm>
        </p:grpSpPr>
        <p:pic>
          <p:nvPicPr>
            <p:cNvPr id="12" name="Рисунок 11" descr="book_PNG2122.png"/>
            <p:cNvPicPr>
              <a:picLocks noChangeAspect="1"/>
            </p:cNvPicPr>
            <p:nvPr/>
          </p:nvPicPr>
          <p:blipFill>
            <a:blip r:embed="rId2" cstate="email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4572000" y="428604"/>
              <a:ext cx="4143404" cy="5929354"/>
            </a:xfrm>
            <a:prstGeom prst="rect">
              <a:avLst/>
            </a:prstGeom>
          </p:spPr>
        </p:pic>
        <p:sp>
          <p:nvSpPr>
            <p:cNvPr id="13" name="Прямоугольник 12"/>
            <p:cNvSpPr/>
            <p:nvPr/>
          </p:nvSpPr>
          <p:spPr>
            <a:xfrm>
              <a:off x="4714876" y="857232"/>
              <a:ext cx="3429024" cy="5143536"/>
            </a:xfrm>
            <a:prstGeom prst="rect">
              <a:avLst/>
            </a:prstGeom>
            <a:blipFill>
              <a:blip r:embed="rId6" cstate="email"/>
              <a:stretch>
                <a:fillRect/>
              </a:stretch>
            </a:blip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14" name="Группа 7"/>
          <p:cNvGrpSpPr/>
          <p:nvPr/>
        </p:nvGrpSpPr>
        <p:grpSpPr>
          <a:xfrm>
            <a:off x="4572000" y="500042"/>
            <a:ext cx="4143404" cy="5929354"/>
            <a:chOff x="4572000" y="428604"/>
            <a:chExt cx="4143404" cy="5929354"/>
          </a:xfrm>
        </p:grpSpPr>
        <p:pic>
          <p:nvPicPr>
            <p:cNvPr id="15" name="Рисунок 14" descr="book_PNG2122.png"/>
            <p:cNvPicPr>
              <a:picLocks noChangeAspect="1"/>
            </p:cNvPicPr>
            <p:nvPr/>
          </p:nvPicPr>
          <p:blipFill>
            <a:blip r:embed="rId2" cstate="email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4572000" y="428604"/>
              <a:ext cx="4143404" cy="5929354"/>
            </a:xfrm>
            <a:prstGeom prst="rect">
              <a:avLst/>
            </a:prstGeom>
          </p:spPr>
        </p:pic>
        <p:sp>
          <p:nvSpPr>
            <p:cNvPr id="16" name="Прямоугольник 15"/>
            <p:cNvSpPr/>
            <p:nvPr/>
          </p:nvSpPr>
          <p:spPr>
            <a:xfrm>
              <a:off x="4714876" y="857232"/>
              <a:ext cx="3429024" cy="5143536"/>
            </a:xfrm>
            <a:prstGeom prst="rect">
              <a:avLst/>
            </a:prstGeom>
            <a:blipFill>
              <a:blip r:embed="rId7" cstate="email"/>
              <a:stretch>
                <a:fillRect/>
              </a:stretch>
            </a:blip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17" name="Группа 7"/>
          <p:cNvGrpSpPr/>
          <p:nvPr/>
        </p:nvGrpSpPr>
        <p:grpSpPr>
          <a:xfrm>
            <a:off x="4572000" y="500042"/>
            <a:ext cx="4143404" cy="5929354"/>
            <a:chOff x="4572000" y="428604"/>
            <a:chExt cx="4143404" cy="5929354"/>
          </a:xfrm>
        </p:grpSpPr>
        <p:pic>
          <p:nvPicPr>
            <p:cNvPr id="18" name="Рисунок 17" descr="book_PNG2122.png"/>
            <p:cNvPicPr>
              <a:picLocks noChangeAspect="1"/>
            </p:cNvPicPr>
            <p:nvPr/>
          </p:nvPicPr>
          <p:blipFill>
            <a:blip r:embed="rId2" cstate="email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4572000" y="428604"/>
              <a:ext cx="4143404" cy="5929354"/>
            </a:xfrm>
            <a:prstGeom prst="rect">
              <a:avLst/>
            </a:prstGeom>
          </p:spPr>
        </p:pic>
        <p:sp>
          <p:nvSpPr>
            <p:cNvPr id="19" name="Прямоугольник 18"/>
            <p:cNvSpPr/>
            <p:nvPr/>
          </p:nvSpPr>
          <p:spPr>
            <a:xfrm>
              <a:off x="4714876" y="857232"/>
              <a:ext cx="3429024" cy="5143536"/>
            </a:xfrm>
            <a:prstGeom prst="rect">
              <a:avLst/>
            </a:prstGeom>
            <a:blipFill>
              <a:blip r:embed="rId8" cstate="email"/>
              <a:stretch>
                <a:fillRect/>
              </a:stretch>
            </a:blip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20" name="Группа 7"/>
          <p:cNvGrpSpPr/>
          <p:nvPr/>
        </p:nvGrpSpPr>
        <p:grpSpPr>
          <a:xfrm>
            <a:off x="4572000" y="500042"/>
            <a:ext cx="4143404" cy="5929354"/>
            <a:chOff x="4572000" y="428604"/>
            <a:chExt cx="4143404" cy="5929354"/>
          </a:xfrm>
        </p:grpSpPr>
        <p:pic>
          <p:nvPicPr>
            <p:cNvPr id="21" name="Рисунок 20" descr="book_PNG2122.png"/>
            <p:cNvPicPr>
              <a:picLocks noChangeAspect="1"/>
            </p:cNvPicPr>
            <p:nvPr/>
          </p:nvPicPr>
          <p:blipFill>
            <a:blip r:embed="rId2" cstate="email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4572000" y="428604"/>
              <a:ext cx="4143404" cy="5929354"/>
            </a:xfrm>
            <a:prstGeom prst="rect">
              <a:avLst/>
            </a:prstGeom>
          </p:spPr>
        </p:pic>
        <p:sp>
          <p:nvSpPr>
            <p:cNvPr id="22" name="Прямоугольник 21"/>
            <p:cNvSpPr/>
            <p:nvPr/>
          </p:nvSpPr>
          <p:spPr>
            <a:xfrm>
              <a:off x="4714876" y="857232"/>
              <a:ext cx="3429024" cy="5143536"/>
            </a:xfrm>
            <a:prstGeom prst="rect">
              <a:avLst/>
            </a:prstGeom>
            <a:blipFill>
              <a:blip r:embed="rId9" cstate="email"/>
              <a:stretch>
                <a:fillRect/>
              </a:stretch>
            </a:blip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4572000" y="500042"/>
            <a:ext cx="4143404" cy="5929354"/>
            <a:chOff x="4572000" y="428604"/>
            <a:chExt cx="4143404" cy="5929354"/>
          </a:xfrm>
        </p:grpSpPr>
        <p:pic>
          <p:nvPicPr>
            <p:cNvPr id="24" name="Рисунок 23" descr="book_PNG2122.png"/>
            <p:cNvPicPr>
              <a:picLocks noChangeAspect="1"/>
            </p:cNvPicPr>
            <p:nvPr/>
          </p:nvPicPr>
          <p:blipFill>
            <a:blip r:embed="rId2" cstate="email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4572000" y="428604"/>
              <a:ext cx="4143404" cy="5929354"/>
            </a:xfrm>
            <a:prstGeom prst="rect">
              <a:avLst/>
            </a:prstGeom>
          </p:spPr>
        </p:pic>
        <p:sp>
          <p:nvSpPr>
            <p:cNvPr id="25" name="Прямоугольник 24"/>
            <p:cNvSpPr/>
            <p:nvPr/>
          </p:nvSpPr>
          <p:spPr>
            <a:xfrm>
              <a:off x="4714876" y="857232"/>
              <a:ext cx="3429024" cy="5143536"/>
            </a:xfrm>
            <a:prstGeom prst="rect">
              <a:avLst/>
            </a:prstGeom>
            <a:blipFill>
              <a:blip r:embed="rId10" cstate="email"/>
              <a:stretch>
                <a:fillRect/>
              </a:stretch>
            </a:blip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4572000" y="607199"/>
            <a:ext cx="4000528" cy="5715040"/>
            <a:chOff x="4572000" y="571480"/>
            <a:chExt cx="4000528" cy="5715040"/>
          </a:xfrm>
          <a:solidFill>
            <a:schemeClr val="accent4">
              <a:lumMod val="75000"/>
            </a:schemeClr>
          </a:solidFill>
        </p:grpSpPr>
        <p:sp>
          <p:nvSpPr>
            <p:cNvPr id="27" name="Прямоугольник 26"/>
            <p:cNvSpPr/>
            <p:nvPr/>
          </p:nvSpPr>
          <p:spPr>
            <a:xfrm>
              <a:off x="4572000" y="571480"/>
              <a:ext cx="4000528" cy="5715040"/>
            </a:xfrm>
            <a:prstGeom prst="rect">
              <a:avLst/>
            </a:prstGeom>
            <a:grpFill/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643438" y="1571612"/>
              <a:ext cx="3857652" cy="144655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endParaRPr lang="ru-RU" sz="4400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</a:endParaRPr>
            </a:p>
            <a:p>
              <a:pPr algn="ctr"/>
              <a:r>
                <a:rPr lang="ru-RU" sz="4400" b="1" dirty="0" smtClean="0">
                  <a:ln>
                    <a:solidFill>
                      <a:schemeClr val="accent4">
                        <a:lumMod val="50000"/>
                      </a:schemeClr>
                    </a:solidFill>
                  </a:ln>
                  <a:solidFill>
                    <a:srgbClr val="FFFF00"/>
                  </a:solidFill>
                  <a:latin typeface="+mj-lt"/>
                </a:rPr>
                <a:t>Профессии</a:t>
              </a:r>
              <a:endParaRPr lang="ru-RU" sz="4400" b="1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FFFF00"/>
                </a:solidFill>
                <a:latin typeface="+mj-lt"/>
              </a:endParaRPr>
            </a:p>
          </p:txBody>
        </p:sp>
      </p:grpSp>
      <p:grpSp>
        <p:nvGrpSpPr>
          <p:cNvPr id="29" name="Группа 6"/>
          <p:cNvGrpSpPr/>
          <p:nvPr/>
        </p:nvGrpSpPr>
        <p:grpSpPr>
          <a:xfrm>
            <a:off x="428596" y="500042"/>
            <a:ext cx="4143404" cy="5929354"/>
            <a:chOff x="428596" y="428604"/>
            <a:chExt cx="4143404" cy="5929354"/>
          </a:xfrm>
        </p:grpSpPr>
        <p:pic>
          <p:nvPicPr>
            <p:cNvPr id="30" name="Рисунок 29" descr="book_PNG2122.png"/>
            <p:cNvPicPr>
              <a:picLocks noChangeAspect="1"/>
            </p:cNvPicPr>
            <p:nvPr/>
          </p:nvPicPr>
          <p:blipFill>
            <a:blip r:embed="rId11" cstate="email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428596" y="428604"/>
              <a:ext cx="4143404" cy="5929354"/>
            </a:xfrm>
            <a:prstGeom prst="rect">
              <a:avLst/>
            </a:prstGeom>
          </p:spPr>
        </p:pic>
        <p:sp>
          <p:nvSpPr>
            <p:cNvPr id="31" name="Прямоугольник 30"/>
            <p:cNvSpPr/>
            <p:nvPr/>
          </p:nvSpPr>
          <p:spPr>
            <a:xfrm>
              <a:off x="1000100" y="857232"/>
              <a:ext cx="3429024" cy="5143536"/>
            </a:xfrm>
            <a:prstGeom prst="rect">
              <a:avLst/>
            </a:prstGeom>
            <a:noFill/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Все </a:t>
              </a:r>
              <a:r>
                <a:rPr lang="ru-RU" sz="2400" b="1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профессии важны, все профессии нужны!</a:t>
              </a:r>
              <a:r>
                <a:rPr lang="ru-RU" sz="2400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/>
              </a:r>
              <a:br>
                <a:rPr lang="ru-RU" sz="2400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</a:br>
              <a:r>
                <a:rPr lang="ru-RU" sz="2400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/>
              </a:r>
              <a:br>
                <a:rPr lang="ru-RU" sz="2400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</a:br>
              <a:endPara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428596" y="500042"/>
            <a:ext cx="4143404" cy="5929354"/>
            <a:chOff x="428596" y="428604"/>
            <a:chExt cx="4143404" cy="5929354"/>
          </a:xfrm>
        </p:grpSpPr>
        <p:pic>
          <p:nvPicPr>
            <p:cNvPr id="33" name="Рисунок 32" descr="book_PNG2122.png"/>
            <p:cNvPicPr>
              <a:picLocks noChangeAspect="1"/>
            </p:cNvPicPr>
            <p:nvPr/>
          </p:nvPicPr>
          <p:blipFill>
            <a:blip r:embed="rId11" cstate="email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428596" y="428604"/>
              <a:ext cx="4143404" cy="5929354"/>
            </a:xfrm>
            <a:prstGeom prst="rect">
              <a:avLst/>
            </a:prstGeom>
          </p:spPr>
        </p:pic>
        <p:sp>
          <p:nvSpPr>
            <p:cNvPr id="34" name="Прямоугольник 33"/>
            <p:cNvSpPr/>
            <p:nvPr/>
          </p:nvSpPr>
          <p:spPr>
            <a:xfrm>
              <a:off x="1000100" y="857232"/>
              <a:ext cx="3429024" cy="5143536"/>
            </a:xfrm>
            <a:prstGeom prst="rect">
              <a:avLst/>
            </a:prstGeom>
            <a:blipFill>
              <a:blip r:embed="rId12" cstate="email"/>
              <a:stretch>
                <a:fillRect/>
              </a:stretch>
            </a:blip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" name="Группа 6"/>
          <p:cNvGrpSpPr/>
          <p:nvPr/>
        </p:nvGrpSpPr>
        <p:grpSpPr>
          <a:xfrm>
            <a:off x="428596" y="500042"/>
            <a:ext cx="4143404" cy="5929354"/>
            <a:chOff x="428596" y="428604"/>
            <a:chExt cx="4143404" cy="5929354"/>
          </a:xfrm>
        </p:grpSpPr>
        <p:pic>
          <p:nvPicPr>
            <p:cNvPr id="36" name="Рисунок 35" descr="book_PNG2122.png"/>
            <p:cNvPicPr>
              <a:picLocks noChangeAspect="1"/>
            </p:cNvPicPr>
            <p:nvPr/>
          </p:nvPicPr>
          <p:blipFill>
            <a:blip r:embed="rId11" cstate="email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428596" y="428604"/>
              <a:ext cx="4143404" cy="5929354"/>
            </a:xfrm>
            <a:prstGeom prst="rect">
              <a:avLst/>
            </a:prstGeom>
          </p:spPr>
        </p:pic>
        <p:sp>
          <p:nvSpPr>
            <p:cNvPr id="37" name="Прямоугольник 36"/>
            <p:cNvSpPr/>
            <p:nvPr/>
          </p:nvSpPr>
          <p:spPr>
            <a:xfrm>
              <a:off x="1000100" y="857232"/>
              <a:ext cx="3429024" cy="5143536"/>
            </a:xfrm>
            <a:prstGeom prst="rect">
              <a:avLst/>
            </a:prstGeom>
            <a:blipFill>
              <a:blip r:embed="rId13" cstate="email"/>
              <a:stretch>
                <a:fillRect/>
              </a:stretch>
            </a:blip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8" name="Группа 6"/>
          <p:cNvGrpSpPr/>
          <p:nvPr/>
        </p:nvGrpSpPr>
        <p:grpSpPr>
          <a:xfrm>
            <a:off x="428596" y="500042"/>
            <a:ext cx="4143404" cy="5929354"/>
            <a:chOff x="428596" y="428604"/>
            <a:chExt cx="4143404" cy="5929354"/>
          </a:xfrm>
        </p:grpSpPr>
        <p:pic>
          <p:nvPicPr>
            <p:cNvPr id="39" name="Рисунок 38" descr="book_PNG2122.png"/>
            <p:cNvPicPr>
              <a:picLocks noChangeAspect="1"/>
            </p:cNvPicPr>
            <p:nvPr/>
          </p:nvPicPr>
          <p:blipFill>
            <a:blip r:embed="rId11" cstate="email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428596" y="428604"/>
              <a:ext cx="4143404" cy="5929354"/>
            </a:xfrm>
            <a:prstGeom prst="rect">
              <a:avLst/>
            </a:prstGeom>
          </p:spPr>
        </p:pic>
        <p:sp>
          <p:nvSpPr>
            <p:cNvPr id="40" name="Прямоугольник 39"/>
            <p:cNvSpPr/>
            <p:nvPr/>
          </p:nvSpPr>
          <p:spPr>
            <a:xfrm>
              <a:off x="1000100" y="857232"/>
              <a:ext cx="3429024" cy="5143536"/>
            </a:xfrm>
            <a:prstGeom prst="rect">
              <a:avLst/>
            </a:prstGeom>
            <a:blipFill>
              <a:blip r:embed="rId14" cstate="email"/>
              <a:stretch>
                <a:fillRect/>
              </a:stretch>
            </a:blip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1" name="Группа 6"/>
          <p:cNvGrpSpPr/>
          <p:nvPr/>
        </p:nvGrpSpPr>
        <p:grpSpPr>
          <a:xfrm>
            <a:off x="428596" y="500042"/>
            <a:ext cx="4143404" cy="5929354"/>
            <a:chOff x="428596" y="428604"/>
            <a:chExt cx="4143404" cy="5929354"/>
          </a:xfrm>
        </p:grpSpPr>
        <p:pic>
          <p:nvPicPr>
            <p:cNvPr id="42" name="Рисунок 41" descr="book_PNG2122.png"/>
            <p:cNvPicPr>
              <a:picLocks noChangeAspect="1"/>
            </p:cNvPicPr>
            <p:nvPr/>
          </p:nvPicPr>
          <p:blipFill>
            <a:blip r:embed="rId11" cstate="email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428596" y="428604"/>
              <a:ext cx="4143404" cy="5929354"/>
            </a:xfrm>
            <a:prstGeom prst="rect">
              <a:avLst/>
            </a:prstGeom>
          </p:spPr>
        </p:pic>
        <p:sp>
          <p:nvSpPr>
            <p:cNvPr id="43" name="Прямоугольник 42"/>
            <p:cNvSpPr/>
            <p:nvPr/>
          </p:nvSpPr>
          <p:spPr>
            <a:xfrm>
              <a:off x="1000100" y="857232"/>
              <a:ext cx="3429024" cy="5143536"/>
            </a:xfrm>
            <a:prstGeom prst="rect">
              <a:avLst/>
            </a:prstGeom>
            <a:blipFill>
              <a:blip r:embed="rId15" cstate="email"/>
              <a:stretch>
                <a:fillRect/>
              </a:stretch>
            </a:blip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4" name="Группа 6"/>
          <p:cNvGrpSpPr/>
          <p:nvPr/>
        </p:nvGrpSpPr>
        <p:grpSpPr>
          <a:xfrm>
            <a:off x="428596" y="500042"/>
            <a:ext cx="4143404" cy="5929354"/>
            <a:chOff x="428596" y="428604"/>
            <a:chExt cx="4143404" cy="5929354"/>
          </a:xfrm>
        </p:grpSpPr>
        <p:pic>
          <p:nvPicPr>
            <p:cNvPr id="45" name="Рисунок 44" descr="book_PNG2122.png"/>
            <p:cNvPicPr>
              <a:picLocks noChangeAspect="1"/>
            </p:cNvPicPr>
            <p:nvPr/>
          </p:nvPicPr>
          <p:blipFill>
            <a:blip r:embed="rId11" cstate="email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428596" y="428604"/>
              <a:ext cx="4143404" cy="5929354"/>
            </a:xfrm>
            <a:prstGeom prst="rect">
              <a:avLst/>
            </a:prstGeom>
          </p:spPr>
        </p:pic>
        <p:sp>
          <p:nvSpPr>
            <p:cNvPr id="46" name="Прямоугольник 45"/>
            <p:cNvSpPr/>
            <p:nvPr/>
          </p:nvSpPr>
          <p:spPr>
            <a:xfrm>
              <a:off x="1000100" y="857232"/>
              <a:ext cx="3429024" cy="5143536"/>
            </a:xfrm>
            <a:prstGeom prst="rect">
              <a:avLst/>
            </a:prstGeom>
            <a:blipFill>
              <a:blip r:embed="rId16" cstate="email"/>
              <a:stretch>
                <a:fillRect/>
              </a:stretch>
            </a:blip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7" name="Группа 6"/>
          <p:cNvGrpSpPr/>
          <p:nvPr/>
        </p:nvGrpSpPr>
        <p:grpSpPr>
          <a:xfrm>
            <a:off x="428596" y="500042"/>
            <a:ext cx="4143404" cy="5929354"/>
            <a:chOff x="428596" y="428604"/>
            <a:chExt cx="4143404" cy="5929354"/>
          </a:xfrm>
        </p:grpSpPr>
        <p:pic>
          <p:nvPicPr>
            <p:cNvPr id="48" name="Рисунок 47" descr="book_PNG2122.png"/>
            <p:cNvPicPr>
              <a:picLocks noChangeAspect="1"/>
            </p:cNvPicPr>
            <p:nvPr/>
          </p:nvPicPr>
          <p:blipFill>
            <a:blip r:embed="rId11" cstate="email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428596" y="428604"/>
              <a:ext cx="4143404" cy="5929354"/>
            </a:xfrm>
            <a:prstGeom prst="rect">
              <a:avLst/>
            </a:prstGeom>
          </p:spPr>
        </p:pic>
        <p:sp>
          <p:nvSpPr>
            <p:cNvPr id="49" name="Прямоугольник 48"/>
            <p:cNvSpPr/>
            <p:nvPr/>
          </p:nvSpPr>
          <p:spPr>
            <a:xfrm>
              <a:off x="1000100" y="857232"/>
              <a:ext cx="3429024" cy="5143536"/>
            </a:xfrm>
            <a:prstGeom prst="rect">
              <a:avLst/>
            </a:prstGeom>
            <a:blipFill>
              <a:blip r:embed="rId17" cstate="email"/>
              <a:stretch>
                <a:fillRect/>
              </a:stretch>
            </a:blip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0" name="Группа 6"/>
          <p:cNvGrpSpPr/>
          <p:nvPr/>
        </p:nvGrpSpPr>
        <p:grpSpPr>
          <a:xfrm>
            <a:off x="428596" y="500042"/>
            <a:ext cx="4143404" cy="5929354"/>
            <a:chOff x="428596" y="428604"/>
            <a:chExt cx="4143404" cy="5929354"/>
          </a:xfrm>
        </p:grpSpPr>
        <p:pic>
          <p:nvPicPr>
            <p:cNvPr id="51" name="Рисунок 50" descr="book_PNG2122.png"/>
            <p:cNvPicPr>
              <a:picLocks noChangeAspect="1"/>
            </p:cNvPicPr>
            <p:nvPr/>
          </p:nvPicPr>
          <p:blipFill>
            <a:blip r:embed="rId11" cstate="email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428596" y="428604"/>
              <a:ext cx="4143404" cy="5929354"/>
            </a:xfrm>
            <a:prstGeom prst="rect">
              <a:avLst/>
            </a:prstGeom>
          </p:spPr>
        </p:pic>
        <p:sp>
          <p:nvSpPr>
            <p:cNvPr id="52" name="Прямоугольник 51"/>
            <p:cNvSpPr/>
            <p:nvPr/>
          </p:nvSpPr>
          <p:spPr>
            <a:xfrm>
              <a:off x="1000100" y="857232"/>
              <a:ext cx="3429024" cy="5143536"/>
            </a:xfrm>
            <a:prstGeom prst="rect">
              <a:avLst/>
            </a:prstGeom>
            <a:blipFill>
              <a:blip r:embed="rId18" cstate="email"/>
              <a:stretch>
                <a:fillRect/>
              </a:stretch>
            </a:blip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3" name="обложка 2"/>
          <p:cNvSpPr/>
          <p:nvPr/>
        </p:nvSpPr>
        <p:spPr>
          <a:xfrm>
            <a:off x="571472" y="607199"/>
            <a:ext cx="4000528" cy="571504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Управляющая кнопка: сведения 53">
            <a:hlinkClick r:id="" action="ppaction://hlinkshowjump?jump=lastslide" highlightClick="1"/>
          </p:cNvPr>
          <p:cNvSpPr/>
          <p:nvPr/>
        </p:nvSpPr>
        <p:spPr>
          <a:xfrm>
            <a:off x="142844" y="142852"/>
            <a:ext cx="357190" cy="357190"/>
          </a:xfrm>
          <a:prstGeom prst="actionButtonInformatio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Умножение 54">
            <a:hlinkClick r:id="" action="ppaction://hlinkshowjump?jump=endshow"/>
          </p:cNvPr>
          <p:cNvSpPr/>
          <p:nvPr/>
        </p:nvSpPr>
        <p:spPr>
          <a:xfrm>
            <a:off x="8572529" y="6286520"/>
            <a:ext cx="464596" cy="428628"/>
          </a:xfrm>
          <a:prstGeom prst="mathMultiply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00"/>
                            </p:stCondLst>
                            <p:childTnLst>
                              <p:par>
                                <p:cTn id="172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500"/>
                            </p:stCondLst>
                            <p:childTnLst>
                              <p:par>
                                <p:cTn id="188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500"/>
                            </p:stCondLst>
                            <p:childTnLst>
                              <p:par>
                                <p:cTn id="204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10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" fill="hold">
                      <p:stCondLst>
                        <p:cond delay="0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500"/>
                            </p:stCondLst>
                            <p:childTnLst>
                              <p:par>
                                <p:cTn id="22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>
                      <p:stCondLst>
                        <p:cond delay="0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500"/>
                            </p:stCondLst>
                            <p:childTnLst>
                              <p:par>
                                <p:cTn id="236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500"/>
                            </p:stCondLst>
                            <p:childTnLst>
                              <p:par>
                                <p:cTn id="25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5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9" fill="hold">
                      <p:stCondLst>
                        <p:cond delay="0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500"/>
                            </p:stCondLst>
                            <p:childTnLst>
                              <p:par>
                                <p:cTn id="268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74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5" fill="hold">
                      <p:stCondLst>
                        <p:cond delay="0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17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500"/>
                            </p:stCondLst>
                            <p:childTnLst>
                              <p:par>
                                <p:cTn id="284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</p:childTnLst>
        </p:cTn>
      </p:par>
    </p:tnLst>
    <p:bldLst>
      <p:bldP spid="53" grpId="0" animBg="1"/>
      <p:bldP spid="5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Информационные источники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 numCol="2"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hlinkClick r:id="rId2"/>
              </a:rPr>
              <a:t>Книга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hlinkClick r:id="rId3"/>
              </a:rPr>
              <a:t>Учитель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hlinkClick r:id="rId4"/>
              </a:rPr>
              <a:t>Врач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hlinkClick r:id="rId5"/>
              </a:rPr>
              <a:t>Полицейский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hlinkClick r:id="rId6"/>
              </a:rPr>
              <a:t>Строитель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hlinkClick r:id="rId7"/>
              </a:rPr>
              <a:t>Машинист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hlinkClick r:id="rId8"/>
              </a:rPr>
              <a:t>Повар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hlinkClick r:id="rId9"/>
              </a:rPr>
              <a:t>Пожарный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hlinkClick r:id="rId10"/>
              </a:rPr>
              <a:t>Водитель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hlinkClick r:id="rId11"/>
              </a:rPr>
              <a:t>Маляр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hlinkClick r:id="rId12"/>
              </a:rPr>
              <a:t>Парикмахер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hlinkClick r:id="rId13"/>
              </a:rPr>
              <a:t>Фотограф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hlinkClick r:id="rId14"/>
              </a:rPr>
              <a:t>Портной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hlinkClick r:id="rId15"/>
              </a:rPr>
              <a:t>Продавец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hlinkClick r:id="rId16"/>
              </a:rPr>
              <a:t>Художник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hlinkClick r:id="rId17"/>
              </a:rPr>
              <a:t>Лётчик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hlinkClick r:id="rId18"/>
              </a:rPr>
              <a:t>Разделитель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>
                <a:ea typeface="Calibri" pitchFamily="34" charset="0"/>
                <a:cs typeface="Times New Roman" pitchFamily="18" charset="0"/>
                <a:hlinkClick r:id="rId19"/>
              </a:rPr>
              <a:t>Автор приема «Листание Лебедев С.Н.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Управляющая кнопка: возврат 3">
            <a:hlinkClick r:id="rId20" action="ppaction://hlinksldjump" highlightClick="1"/>
          </p:cNvPr>
          <p:cNvSpPr/>
          <p:nvPr/>
        </p:nvSpPr>
        <p:spPr>
          <a:xfrm>
            <a:off x="8643966" y="6357958"/>
            <a:ext cx="357190" cy="357190"/>
          </a:xfrm>
          <a:prstGeom prst="actionButtonRetur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Фокина Л. П. Шаблон (фон) презентации12">
  <a:themeElements>
    <a:clrScheme name="Другая 5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64A2"/>
      </a:hlink>
      <a:folHlink>
        <a:srgbClr val="8064A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Фокина Л. П. Шаблон (фон) презентации. Часть 13</Template>
  <TotalTime>45</TotalTime>
  <Words>44</Words>
  <Application>Microsoft Office PowerPoint</Application>
  <PresentationFormat>Экран (4:3)</PresentationFormat>
  <Paragraphs>25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8" baseType="lpstr">
      <vt:lpstr>Arial</vt:lpstr>
      <vt:lpstr>Times New Roman</vt:lpstr>
      <vt:lpstr>Nautilus Pompilius</vt:lpstr>
      <vt:lpstr>Calibri</vt:lpstr>
      <vt:lpstr>Фокина Л. П. Шаблон (фон) презентации12</vt:lpstr>
      <vt:lpstr>Все профессии важны  (старшая группа)</vt:lpstr>
      <vt:lpstr>Презентация PowerPoint</vt:lpstr>
      <vt:lpstr>Информационные источники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</cp:lastModifiedBy>
  <cp:revision>12</cp:revision>
  <dcterms:created xsi:type="dcterms:W3CDTF">2015-04-15T18:01:39Z</dcterms:created>
  <dcterms:modified xsi:type="dcterms:W3CDTF">2016-08-30T19:34:20Z</dcterms:modified>
</cp:coreProperties>
</file>